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4" autoAdjust="0"/>
    <p:restoredTop sz="94660"/>
  </p:normalViewPr>
  <p:slideViewPr>
    <p:cSldViewPr>
      <p:cViewPr varScale="1">
        <p:scale>
          <a:sx n="66" d="100"/>
          <a:sy n="66" d="100"/>
        </p:scale>
        <p:origin x="-12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640B38-442A-445E-B07F-991C9928B87C}" type="datetimeFigureOut">
              <a:rPr lang="en-US" smtClean="0"/>
              <a:pPr/>
              <a:t>11/25/2009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A7A9B4-7CD4-44C1-89AE-67DB14B87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artacus.schoolnet.co.uk/" TargetMode="External"/><Relationship Id="rId2" Type="http://schemas.openxmlformats.org/officeDocument/2006/relationships/hyperlink" Target="http://www.historylearningsite.co.uk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britannica.com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.usu.edu/Specol/digitalexhibits/masaryk/images/swast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" y="2057400"/>
            <a:ext cx="2286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</a:t>
            </a:r>
          </a:p>
          <a:p>
            <a:r>
              <a:rPr lang="en-US" sz="3600" dirty="0" smtClean="0"/>
              <a:t>O</a:t>
            </a:r>
          </a:p>
          <a:p>
            <a:r>
              <a:rPr lang="en-US" sz="3600" dirty="0" smtClean="0"/>
              <a:t>E</a:t>
            </a:r>
          </a:p>
          <a:p>
            <a:r>
              <a:rPr lang="en-US" sz="3600" dirty="0" smtClean="0"/>
              <a:t>B</a:t>
            </a:r>
          </a:p>
          <a:p>
            <a:r>
              <a:rPr lang="en-US" sz="3600" dirty="0" smtClean="0"/>
              <a:t>B</a:t>
            </a:r>
          </a:p>
          <a:p>
            <a:r>
              <a:rPr lang="en-US" sz="3600" dirty="0" smtClean="0"/>
              <a:t>E</a:t>
            </a:r>
          </a:p>
          <a:p>
            <a:r>
              <a:rPr lang="en-US" sz="3600" dirty="0" smtClean="0"/>
              <a:t>L</a:t>
            </a:r>
          </a:p>
          <a:p>
            <a:r>
              <a:rPr lang="en-US" sz="3600" dirty="0" smtClean="0"/>
              <a:t>S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28601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Century" pitchFamily="18" charset="0"/>
              </a:rPr>
              <a:t>“If you tell a lie, tell a big one.”</a:t>
            </a:r>
            <a:endParaRPr lang="en-US" sz="4400" dirty="0">
              <a:solidFill>
                <a:srgbClr val="FF0000"/>
              </a:solidFill>
              <a:latin typeface="Century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1295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Joseph Goebbels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905000"/>
            <a:ext cx="2286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Algerian" pitchFamily="82" charset="0"/>
              </a:rPr>
              <a:t>L</a:t>
            </a:r>
          </a:p>
          <a:p>
            <a:r>
              <a:rPr lang="en-US" sz="6000" dirty="0" smtClean="0">
                <a:solidFill>
                  <a:srgbClr val="FF0000"/>
                </a:solidFill>
                <a:latin typeface="Algerian" pitchFamily="82" charset="0"/>
              </a:rPr>
              <a:t>I</a:t>
            </a:r>
          </a:p>
          <a:p>
            <a:r>
              <a:rPr lang="en-US" sz="6000" dirty="0" smtClean="0">
                <a:solidFill>
                  <a:srgbClr val="FF0000"/>
                </a:solidFill>
                <a:latin typeface="Algerian" pitchFamily="82" charset="0"/>
              </a:rPr>
              <a:t>F</a:t>
            </a:r>
          </a:p>
          <a:p>
            <a:r>
              <a:rPr lang="en-US" sz="6000" dirty="0" smtClean="0">
                <a:solidFill>
                  <a:srgbClr val="FF0000"/>
                </a:solidFill>
                <a:latin typeface="Algerian" pitchFamily="82" charset="0"/>
              </a:rPr>
              <a:t>E</a:t>
            </a:r>
            <a:endParaRPr lang="en-US" sz="60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22098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Born on October 29,1897 in </a:t>
            </a:r>
            <a:r>
              <a:rPr lang="en-US" sz="2400" dirty="0" err="1" smtClean="0">
                <a:solidFill>
                  <a:srgbClr val="FF0000"/>
                </a:solidFill>
              </a:rPr>
              <a:t>Rheydt</a:t>
            </a:r>
            <a:r>
              <a:rPr lang="en-US" sz="2400" dirty="0" smtClean="0">
                <a:solidFill>
                  <a:srgbClr val="FF0000"/>
                </a:solidFill>
              </a:rPr>
              <a:t>, in the Rhineland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Died, April 1945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Under five feet tall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Had a limp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Schooling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Went to Roman Catholic schools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Attended  Heidelberg University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Doctorate of philosophy in 1920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World War I era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Could not participate in the First World War, due to clubfoot.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Later on, he told people his limp was due to an injury sustained in WWI, although it was really due to contracting polio as a child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1" u="sng" dirty="0" smtClean="0">
                <a:solidFill>
                  <a:srgbClr val="FF0000"/>
                </a:solidFill>
              </a:rPr>
              <a:t>The </a:t>
            </a:r>
            <a:r>
              <a:rPr lang="de-DE" b="0" i="1" u="sng" dirty="0" smtClean="0">
                <a:solidFill>
                  <a:srgbClr val="FF0000"/>
                </a:solidFill>
                <a:effectLst/>
              </a:rPr>
              <a:t>Nationalsozialistische Deutsche Arbeiterpartei</a:t>
            </a:r>
            <a:endParaRPr lang="en-US" b="0" i="1" u="sng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1600200"/>
            <a:ext cx="5486400" cy="470916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Goebbels joined the NSDAP in 1922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Hitler gave him the task of building up support in Berlin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was later appointed as Minister for Public Enlightenment and </a:t>
            </a:r>
            <a:r>
              <a:rPr lang="en-US" dirty="0" smtClean="0">
                <a:solidFill>
                  <a:srgbClr val="FF0000"/>
                </a:solidFill>
              </a:rPr>
              <a:t>Propaganda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Was a very powerful orator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hitler.org/posters/fuhre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0"/>
            <a:ext cx="31623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NSDAP: pre-WW2 period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May 10, 1933 Goebbels staged the infamous “book-burning”; pieces of Jewish, Marxist, and other “undesirable” work were piled and burned in a bonfire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Organized </a:t>
            </a:r>
            <a:r>
              <a:rPr lang="en-US" i="1" dirty="0" err="1" smtClean="0">
                <a:solidFill>
                  <a:srgbClr val="FF0000"/>
                </a:solidFill>
              </a:rPr>
              <a:t>Kristallnacht</a:t>
            </a:r>
            <a:r>
              <a:rPr lang="en-US" i="1" dirty="0" smtClean="0">
                <a:solidFill>
                  <a:srgbClr val="FF0000"/>
                </a:solidFill>
              </a:rPr>
              <a:t> on November 9-10, 1938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Holocaust/WW2 Era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Was a chief secret abettor for deporting Jews from Berlin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 charge of morale boosts and propaganda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owlnet.rice.edu/~rar4619/Images/Goebbe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276600"/>
            <a:ext cx="2381250" cy="3190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0" y="3810000"/>
            <a:ext cx="381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Appointed Reich Commissioner for Total Mobilization after the German defeat at Stalingrad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Bibliography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  <a:hlinkClick r:id="rId2"/>
              </a:rPr>
              <a:t>www.historylearningsite.co.uk</a:t>
            </a:r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  <a:hlinkClick r:id="rId3"/>
              </a:rPr>
              <a:t>www.spartacus.schoolnet.co.uk</a:t>
            </a:r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  <a:hlinkClick r:id="rId4"/>
              </a:rPr>
              <a:t>www.britannica.com</a:t>
            </a:r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www.jewishvirtuallibrary.org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21506" name="Picture 2" descr="http://courses.cit.cornell.edu/his452/Alcohol/21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3657600"/>
            <a:ext cx="2333625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Death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 had his children poisoned with lethal injection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commanded an SS officer to shoot him and his wife, May 1, 1945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962400"/>
            <a:ext cx="762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</a:rPr>
              <a:t>"We shall go down in history as the greatest statesmen of all time, or as the greatest criminals." </a:t>
            </a:r>
            <a:endParaRPr lang="en-US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176</TotalTime>
  <Words>266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Slide 1</vt:lpstr>
      <vt:lpstr>Slide 2</vt:lpstr>
      <vt:lpstr>Schooling  </vt:lpstr>
      <vt:lpstr>World War I era</vt:lpstr>
      <vt:lpstr>The Nationalsozialistische Deutsche Arbeiterpartei</vt:lpstr>
      <vt:lpstr>NSDAP: pre-WW2 period</vt:lpstr>
      <vt:lpstr>Holocaust/WW2 Era</vt:lpstr>
      <vt:lpstr>Bibliography</vt:lpstr>
      <vt:lpstr>Death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16</cp:revision>
  <dcterms:created xsi:type="dcterms:W3CDTF">2009-11-20T17:04:48Z</dcterms:created>
  <dcterms:modified xsi:type="dcterms:W3CDTF">2009-11-25T17:03:57Z</dcterms:modified>
</cp:coreProperties>
</file>